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C540"/>
    <a:srgbClr val="9AF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5"/>
  </p:normalViewPr>
  <p:slideViewPr>
    <p:cSldViewPr snapToGrid="0" snapToObjects="1">
      <p:cViewPr varScale="1">
        <p:scale>
          <a:sx n="56" d="100"/>
          <a:sy n="56" d="100"/>
        </p:scale>
        <p:origin x="9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1D649-DF5E-8947-8748-A55759D48B0B}" type="datetimeFigureOut">
              <a:rPr lang="es-ES_tradnl" smtClean="0"/>
              <a:t>10/10/2024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26DCC-DF8C-7745-98FF-A33CACAD43E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20151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776"/>
            <a:ext cx="12192001" cy="686077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75" y="4918717"/>
            <a:ext cx="10058400" cy="94229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112" y="3018411"/>
            <a:ext cx="12430386" cy="177200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850" y="3538495"/>
            <a:ext cx="9144000" cy="895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 b="1" i="0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850" y="5147426"/>
            <a:ext cx="9144000" cy="585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solidFill>
                  <a:srgbClr val="8DC54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dirty="0"/>
              <a:t>Haga clic para modificar el estilo de subtítulo del patrón</a:t>
            </a: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6" y="492567"/>
            <a:ext cx="7155015" cy="255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0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7067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75" y="4918717"/>
            <a:ext cx="10058400" cy="93498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2414" y="3006964"/>
            <a:ext cx="12510688" cy="178345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850" y="3538495"/>
            <a:ext cx="9144000" cy="895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 b="1" i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850" y="5147426"/>
            <a:ext cx="9144000" cy="585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solidFill>
                  <a:srgbClr val="8DC54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dirty="0"/>
              <a:t>Haga clic para modificar el estilo de subtítulo del patrón</a:t>
            </a: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6" y="492567"/>
            <a:ext cx="7155015" cy="25519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7067" cy="6858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" y="0"/>
            <a:ext cx="12187067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850" y="3061171"/>
            <a:ext cx="9144000" cy="895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 b="1" i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844" y="363734"/>
            <a:ext cx="2928908" cy="104465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3265" y="2537273"/>
            <a:ext cx="12510685" cy="1783453"/>
          </a:xfrm>
          <a:prstGeom prst="rect">
            <a:avLst/>
          </a:prstGeom>
        </p:spPr>
      </p:pic>
      <p:sp>
        <p:nvSpPr>
          <p:cNvPr id="13" name="Título 1"/>
          <p:cNvSpPr txBox="1">
            <a:spLocks/>
          </p:cNvSpPr>
          <p:nvPr userDrawn="1"/>
        </p:nvSpPr>
        <p:spPr>
          <a:xfrm>
            <a:off x="476250" y="3061171"/>
            <a:ext cx="9144000" cy="895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_tradnl" dirty="0">
                <a:solidFill>
                  <a:srgbClr val="002060"/>
                </a:solidFill>
              </a:rPr>
              <a:t>Clic para editar título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7067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8331" y="2537273"/>
            <a:ext cx="12510688" cy="178345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844" y="363734"/>
            <a:ext cx="2928908" cy="1044651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476250" y="3061171"/>
            <a:ext cx="9144000" cy="895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 b="1" i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75"/>
            <a:ext cx="12192000" cy="689993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0" y="385762"/>
            <a:ext cx="8204965" cy="87910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9725" y="500063"/>
            <a:ext cx="7026910" cy="7937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 i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9725" y="1654226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 sz="2000" b="0" i="0"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 sz="2000" b="0" i="0"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 sz="2000" b="0" i="0"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 sz="2000" b="0" i="0"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688" y="363734"/>
            <a:ext cx="2931064" cy="104465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828" y="5917324"/>
            <a:ext cx="6287171" cy="9406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75"/>
            <a:ext cx="12192000" cy="689993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0" y="385762"/>
            <a:ext cx="8204965" cy="87910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9725" y="500063"/>
            <a:ext cx="7026910" cy="7937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 i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9725" y="1654226"/>
            <a:ext cx="5313723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 sz="2000" b="0" i="0"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 sz="2000" b="0" i="0"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 sz="2000" b="0" i="0"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 sz="2000" b="0" i="0"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0" y="5828014"/>
            <a:ext cx="2343719" cy="83531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828" y="5917324"/>
            <a:ext cx="6287171" cy="940676"/>
          </a:xfrm>
          <a:prstGeom prst="rect">
            <a:avLst/>
          </a:prstGeom>
        </p:spPr>
      </p:pic>
      <p:sp>
        <p:nvSpPr>
          <p:cNvPr id="10" name="Marcador de contenido 2"/>
          <p:cNvSpPr>
            <a:spLocks noGrp="1"/>
          </p:cNvSpPr>
          <p:nvPr>
            <p:ph idx="10"/>
          </p:nvPr>
        </p:nvSpPr>
        <p:spPr>
          <a:xfrm>
            <a:off x="6394713" y="-14375"/>
            <a:ext cx="5797286" cy="6872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 sz="2000" b="0" i="0"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 sz="2000" b="0" i="0"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 sz="2000" b="0" i="0"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 sz="2000" b="0" i="0"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75"/>
            <a:ext cx="12192000" cy="689993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9725" y="3815254"/>
            <a:ext cx="10684509" cy="20731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 sz="2000" b="0" i="0"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 sz="2000" b="0" i="0"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 sz="2000" b="0" i="0"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 sz="2000" b="0" i="0"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0" y="5828014"/>
            <a:ext cx="2343719" cy="83531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828" y="5917324"/>
            <a:ext cx="6287171" cy="940676"/>
          </a:xfrm>
          <a:prstGeom prst="rect">
            <a:avLst/>
          </a:prstGeom>
        </p:spPr>
      </p:pic>
      <p:sp>
        <p:nvSpPr>
          <p:cNvPr id="10" name="Marcador de contenido 2"/>
          <p:cNvSpPr>
            <a:spLocks noGrp="1"/>
          </p:cNvSpPr>
          <p:nvPr>
            <p:ph idx="10"/>
          </p:nvPr>
        </p:nvSpPr>
        <p:spPr>
          <a:xfrm>
            <a:off x="0" y="-14374"/>
            <a:ext cx="12191999" cy="32725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 sz="2000" b="0" i="0"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 sz="2000" b="0" i="0"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 sz="2000" b="0" i="0"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 sz="2000" b="0" i="0"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0" y="2698038"/>
            <a:ext cx="8204965" cy="879102"/>
          </a:xfrm>
          <a:prstGeom prst="rect">
            <a:avLst/>
          </a:prstGeom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729725" y="2812339"/>
            <a:ext cx="7026910" cy="7937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 i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7067" cy="6858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219" y="3991157"/>
            <a:ext cx="3180625" cy="1134431"/>
          </a:xfrm>
          <a:prstGeom prst="rect">
            <a:avLst/>
          </a:prstGeom>
        </p:spPr>
      </p:pic>
      <p:cxnSp>
        <p:nvCxnSpPr>
          <p:cNvPr id="8" name="Conector recto 7"/>
          <p:cNvCxnSpPr/>
          <p:nvPr userDrawn="1"/>
        </p:nvCxnSpPr>
        <p:spPr>
          <a:xfrm>
            <a:off x="2354317" y="3520966"/>
            <a:ext cx="732571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71" y="299513"/>
            <a:ext cx="1080658" cy="35696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515" y="-126125"/>
            <a:ext cx="1395683" cy="1031328"/>
          </a:xfrm>
          <a:prstGeom prst="rect">
            <a:avLst/>
          </a:prstGeom>
        </p:spPr>
      </p:pic>
      <p:sp>
        <p:nvSpPr>
          <p:cNvPr id="12" name="Título 1"/>
          <p:cNvSpPr>
            <a:spLocks noGrp="1"/>
          </p:cNvSpPr>
          <p:nvPr>
            <p:ph type="ctrTitle"/>
          </p:nvPr>
        </p:nvSpPr>
        <p:spPr>
          <a:xfrm>
            <a:off x="1521531" y="2533650"/>
            <a:ext cx="9144000" cy="895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500" b="1" i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7067" cy="6858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219" y="3991157"/>
            <a:ext cx="3180625" cy="1134431"/>
          </a:xfrm>
          <a:prstGeom prst="rect">
            <a:avLst/>
          </a:prstGeom>
        </p:spPr>
      </p:pic>
      <p:cxnSp>
        <p:nvCxnSpPr>
          <p:cNvPr id="8" name="Conector recto 7"/>
          <p:cNvCxnSpPr/>
          <p:nvPr userDrawn="1"/>
        </p:nvCxnSpPr>
        <p:spPr>
          <a:xfrm>
            <a:off x="2354317" y="3520966"/>
            <a:ext cx="73257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71" y="299513"/>
            <a:ext cx="1080658" cy="35696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3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44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5" r:id="rId3"/>
    <p:sldLayoutId id="2147483666" r:id="rId4"/>
    <p:sldLayoutId id="2147483661" r:id="rId5"/>
    <p:sldLayoutId id="2147483662" r:id="rId6"/>
    <p:sldLayoutId id="2147483663" r:id="rId7"/>
    <p:sldLayoutId id="2147483664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87540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E744BF-7BEA-F0A8-F31A-A567A1A788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89ECD8-E372-2875-A89B-1BE26FA077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953362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1903DA-B2CD-CC09-FD84-94B087E9E5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91973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7B7607-B615-298E-E9E9-0FACDFFFE0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770074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F78168-8B96-0DF4-EF1E-52411C13B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FDD974-2B6D-D539-3DBF-78027E5E6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592510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10859C-3E74-DAAA-D2B0-5508B6723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1C1B10-7B2F-CD4F-3F73-191E82FB6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F98EB24-EDBD-DE71-267B-6EC8D98D5D8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12942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E2B7C77D-D22C-AC1A-4A87-A8DBF18DF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F78E87-1797-8C8C-9A61-6124BBA06EB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B2423C7-18C2-23B6-7C33-F1BC22167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642380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EB5816-3F7D-0127-CB7D-59039CCCB4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19943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0116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eli gaddis</dc:creator>
  <cp:lastModifiedBy>Aura Lopez</cp:lastModifiedBy>
  <cp:revision>7</cp:revision>
  <dcterms:created xsi:type="dcterms:W3CDTF">2024-10-10T15:56:46Z</dcterms:created>
  <dcterms:modified xsi:type="dcterms:W3CDTF">2024-10-10T16:55:30Z</dcterms:modified>
</cp:coreProperties>
</file>